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64" r:id="rId3"/>
    <p:sldId id="269" r:id="rId4"/>
    <p:sldId id="257" r:id="rId5"/>
    <p:sldId id="258" r:id="rId6"/>
    <p:sldId id="259" r:id="rId7"/>
    <p:sldId id="260" r:id="rId8"/>
    <p:sldId id="263" r:id="rId9"/>
    <p:sldId id="262" r:id="rId10"/>
    <p:sldId id="261" r:id="rId11"/>
    <p:sldId id="265" r:id="rId12"/>
    <p:sldId id="266" r:id="rId13"/>
    <p:sldId id="276" r:id="rId14"/>
    <p:sldId id="270" r:id="rId15"/>
    <p:sldId id="271" r:id="rId16"/>
    <p:sldId id="272" r:id="rId17"/>
    <p:sldId id="273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2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4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18" r:id="rId6"/>
    <p:sldLayoutId id="2147483814" r:id="rId7"/>
    <p:sldLayoutId id="2147483815" r:id="rId8"/>
    <p:sldLayoutId id="2147483816" r:id="rId9"/>
    <p:sldLayoutId id="2147483817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09588F-4E91-42E8-BCB7-AE534D445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76" y="1036674"/>
            <a:ext cx="6933112" cy="3237615"/>
          </a:xfrm>
        </p:spPr>
        <p:txBody>
          <a:bodyPr>
            <a:normAutofit/>
          </a:bodyPr>
          <a:lstStyle/>
          <a:p>
            <a:pPr algn="l"/>
            <a:r>
              <a:rPr lang="en-US" altLang="zh-TW" sz="9600" b="1" dirty="0">
                <a:latin typeface="Abadi" panose="020B0604020202020204" pitchFamily="34" charset="0"/>
                <a:cs typeface="Aharoni" panose="020B0604020202020204" pitchFamily="2" charset="-79"/>
              </a:rPr>
              <a:t>CLHL</a:t>
            </a:r>
            <a:br>
              <a:rPr lang="en-US" altLang="zh-TW" dirty="0"/>
            </a:b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洗咧哈囉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</a:b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211ADF-F450-49E9-8FD1-F13BC3389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8351" y="4634056"/>
            <a:ext cx="5916873" cy="106652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+mj-ea"/>
                <a:ea typeface="+mj-ea"/>
                <a:cs typeface="Arial" panose="020B0604020202020204" pitchFamily="34" charset="0"/>
              </a:rPr>
              <a:t>組員：鄭品榕、 黃怡瑄、蔡智惟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128E56D6-2711-4FBB-BBF4-7B4B4C05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2" r="21543" b="-1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AFB1152-4DB1-4049-8725-07EB799AAC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0090" y="3845533"/>
            <a:ext cx="2769394" cy="24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F76011-F5EE-4FD4-88CB-400A9396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" y="655715"/>
            <a:ext cx="9486900" cy="5336381"/>
          </a:xfrm>
          <a:prstGeom prst="rect">
            <a:avLst/>
          </a:prstGeom>
        </p:spPr>
      </p:pic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9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7E87D87F-C689-43C0-9153-4432947E9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7"/>
          <a:stretch/>
        </p:blipFill>
        <p:spPr>
          <a:xfrm>
            <a:off x="685911" y="1004777"/>
            <a:ext cx="9531497" cy="5029200"/>
          </a:xfrm>
          <a:prstGeom prst="rect">
            <a:avLst/>
          </a:prstGeom>
        </p:spPr>
      </p:pic>
      <p:sp>
        <p:nvSpPr>
          <p:cNvPr id="33" name="圖說文字: 直線 32">
            <a:extLst>
              <a:ext uri="{FF2B5EF4-FFF2-40B4-BE49-F238E27FC236}">
                <a16:creationId xmlns:a16="http://schemas.microsoft.com/office/drawing/2014/main" id="{0098FF48-7B69-43B9-8E35-F4A94C6E6966}"/>
              </a:ext>
            </a:extLst>
          </p:cNvPr>
          <p:cNvSpPr/>
          <p:nvPr/>
        </p:nvSpPr>
        <p:spPr>
          <a:xfrm>
            <a:off x="376652" y="21291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下單成功會跳出以下通知</a:t>
            </a:r>
          </a:p>
        </p:txBody>
      </p:sp>
      <p:sp>
        <p:nvSpPr>
          <p:cNvPr id="34" name="圖說文字: 直線 33">
            <a:extLst>
              <a:ext uri="{FF2B5EF4-FFF2-40B4-BE49-F238E27FC236}">
                <a16:creationId xmlns:a16="http://schemas.microsoft.com/office/drawing/2014/main" id="{2BA7CA8E-2DA9-42E5-B1AC-89ADEF25E023}"/>
              </a:ext>
            </a:extLst>
          </p:cNvPr>
          <p:cNvSpPr/>
          <p:nvPr/>
        </p:nvSpPr>
        <p:spPr>
          <a:xfrm>
            <a:off x="9265798" y="3811994"/>
            <a:ext cx="2674742" cy="1338817"/>
          </a:xfrm>
          <a:prstGeom prst="borderCallout1">
            <a:avLst>
              <a:gd name="adj1" fmla="val 82651"/>
              <a:gd name="adj2" fmla="val 369"/>
              <a:gd name="adj3" fmla="val 138781"/>
              <a:gd name="adj4" fmla="val -1747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確認購買商品無誤後 點選</a:t>
            </a:r>
            <a:r>
              <a:rPr lang="zh-TW" altLang="en-US" sz="2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按我下單</a:t>
            </a:r>
          </a:p>
        </p:txBody>
      </p:sp>
    </p:spTree>
    <p:extLst>
      <p:ext uri="{BB962C8B-B14F-4D97-AF65-F5344CB8AC3E}">
        <p14:creationId xmlns:p14="http://schemas.microsoft.com/office/powerpoint/2010/main" val="352107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C7E5E5-6055-4CEC-9526-446C8C8F2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5442"/>
          <a:stretch/>
        </p:blipFill>
        <p:spPr>
          <a:xfrm>
            <a:off x="552450" y="679810"/>
            <a:ext cx="9892741" cy="5235216"/>
          </a:xfrm>
          <a:prstGeom prst="rect">
            <a:avLst/>
          </a:prstGeom>
        </p:spPr>
      </p:pic>
      <p:sp>
        <p:nvSpPr>
          <p:cNvPr id="4" name="圖說文字: 直線 3">
            <a:extLst>
              <a:ext uri="{FF2B5EF4-FFF2-40B4-BE49-F238E27FC236}">
                <a16:creationId xmlns:a16="http://schemas.microsoft.com/office/drawing/2014/main" id="{13019892-A2AB-445A-88CA-39024E05B7E9}"/>
              </a:ext>
            </a:extLst>
          </p:cNvPr>
          <p:cNvSpPr/>
          <p:nvPr/>
        </p:nvSpPr>
        <p:spPr>
          <a:xfrm>
            <a:off x="6694048" y="3640544"/>
            <a:ext cx="2674742" cy="1338817"/>
          </a:xfrm>
          <a:prstGeom prst="borderCallout1">
            <a:avLst>
              <a:gd name="adj1" fmla="val 101860"/>
              <a:gd name="adj2" fmla="val 90465"/>
              <a:gd name="adj3" fmla="val 148030"/>
              <a:gd name="adj4" fmla="val 10003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若是想取消訂單 點選</a:t>
            </a:r>
            <a:r>
              <a:rPr lang="zh-TW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按我清除</a:t>
            </a: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BD8D99D8-A7D5-4C7E-978D-5B270A1E9077}"/>
              </a:ext>
            </a:extLst>
          </p:cNvPr>
          <p:cNvSpPr/>
          <p:nvPr/>
        </p:nvSpPr>
        <p:spPr>
          <a:xfrm>
            <a:off x="376652" y="1710070"/>
            <a:ext cx="3043238" cy="1499855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清除成功會跳出以下通知</a:t>
            </a:r>
          </a:p>
        </p:txBody>
      </p:sp>
    </p:spTree>
    <p:extLst>
      <p:ext uri="{BB962C8B-B14F-4D97-AF65-F5344CB8AC3E}">
        <p14:creationId xmlns:p14="http://schemas.microsoft.com/office/powerpoint/2010/main" val="409247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DA95A2-60C3-4606-B5E1-50ED58C6E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7"/>
          <a:stretch/>
        </p:blipFill>
        <p:spPr>
          <a:xfrm>
            <a:off x="638174" y="1253132"/>
            <a:ext cx="9517271" cy="507146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5872D36-40FD-4BCD-8664-D3DCBF3CE70F}"/>
              </a:ext>
            </a:extLst>
          </p:cNvPr>
          <p:cNvSpPr/>
          <p:nvPr/>
        </p:nvSpPr>
        <p:spPr>
          <a:xfrm>
            <a:off x="5845785" y="295733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CLHL-bill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bill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0D3A25AC-2A24-4574-9876-AC3F1583F659}"/>
              </a:ext>
            </a:extLst>
          </p:cNvPr>
          <p:cNvSpPr/>
          <p:nvPr/>
        </p:nvSpPr>
        <p:spPr>
          <a:xfrm>
            <a:off x="8396288" y="5054736"/>
            <a:ext cx="3043238" cy="1100263"/>
          </a:xfrm>
          <a:prstGeom prst="borderCallout1">
            <a:avLst>
              <a:gd name="adj1" fmla="val 51151"/>
              <a:gd name="adj2" fmla="val -613"/>
              <a:gd name="adj3" fmla="val 1416"/>
              <a:gd name="adj4" fmla="val -3268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查看所有購物的清單</a:t>
            </a:r>
          </a:p>
        </p:txBody>
      </p:sp>
    </p:spTree>
    <p:extLst>
      <p:ext uri="{BB962C8B-B14F-4D97-AF65-F5344CB8AC3E}">
        <p14:creationId xmlns:p14="http://schemas.microsoft.com/office/powerpoint/2010/main" val="405358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45872D36-40FD-4BCD-8664-D3DCBF3CE70F}"/>
              </a:ext>
            </a:extLst>
          </p:cNvPr>
          <p:cNvSpPr/>
          <p:nvPr/>
        </p:nvSpPr>
        <p:spPr>
          <a:xfrm>
            <a:off x="5845785" y="295733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CLHL-bill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bill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9E6DC3-45FD-4B08-9825-9CB2FBEF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6"/>
          <a:stretch/>
        </p:blipFill>
        <p:spPr>
          <a:xfrm>
            <a:off x="318640" y="1803264"/>
            <a:ext cx="8362942" cy="4253218"/>
          </a:xfrm>
          <a:prstGeom prst="rect">
            <a:avLst/>
          </a:prstGeom>
        </p:spPr>
      </p:pic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0D3A25AC-2A24-4574-9876-AC3F1583F659}"/>
              </a:ext>
            </a:extLst>
          </p:cNvPr>
          <p:cNvSpPr/>
          <p:nvPr/>
        </p:nvSpPr>
        <p:spPr>
          <a:xfrm>
            <a:off x="8396288" y="5054736"/>
            <a:ext cx="3043238" cy="1100263"/>
          </a:xfrm>
          <a:prstGeom prst="borderCallout1">
            <a:avLst>
              <a:gd name="adj1" fmla="val 51151"/>
              <a:gd name="adj2" fmla="val -613"/>
              <a:gd name="adj3" fmla="val 1416"/>
              <a:gd name="adj4" fmla="val -3268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圖表分析訂單資料</a:t>
            </a:r>
          </a:p>
        </p:txBody>
      </p:sp>
    </p:spTree>
    <p:extLst>
      <p:ext uri="{BB962C8B-B14F-4D97-AF65-F5344CB8AC3E}">
        <p14:creationId xmlns:p14="http://schemas.microsoft.com/office/powerpoint/2010/main" val="187277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CDDFC-F6DA-40CF-A684-ED3BC636E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0" b="7627"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08015FF-D89A-4F54-9BB4-E3516321E446}"/>
              </a:ext>
            </a:extLst>
          </p:cNvPr>
          <p:cNvSpPr txBox="1"/>
          <p:nvPr/>
        </p:nvSpPr>
        <p:spPr>
          <a:xfrm>
            <a:off x="4781956" y="833668"/>
            <a:ext cx="6232201" cy="3068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1" kern="1200" cap="all" baseline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  <a:ea typeface="+mj-ea"/>
                <a:cs typeface="+mj-cs"/>
              </a:rPr>
              <a:t>資料表</a:t>
            </a:r>
            <a:endParaRPr lang="zh-TW" altLang="en-US" sz="4800" b="1" kern="1200" cap="all" baseline="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6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D2BB2-8123-4F5D-A818-7A6D64827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9" r="27375" b="26242"/>
          <a:stretch/>
        </p:blipFill>
        <p:spPr>
          <a:xfrm>
            <a:off x="505837" y="1147863"/>
            <a:ext cx="8774349" cy="4183629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532D8751-E57C-4CE4-B345-D61C7DD9EC12}"/>
              </a:ext>
            </a:extLst>
          </p:cNvPr>
          <p:cNvSpPr/>
          <p:nvPr/>
        </p:nvSpPr>
        <p:spPr>
          <a:xfrm>
            <a:off x="5197223" y="3914848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bill/cart/good_doll/good_food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6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BB7BA4-8037-48C8-AB6D-EB914D44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2" t="38611" r="43985" b="53888"/>
          <a:stretch/>
        </p:blipFill>
        <p:spPr>
          <a:xfrm>
            <a:off x="950945" y="2118632"/>
            <a:ext cx="9169047" cy="8953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B3EB1B3D-0A47-4D8C-95C1-C1095AFA019D}"/>
              </a:ext>
            </a:extLst>
          </p:cNvPr>
          <p:cNvSpPr/>
          <p:nvPr/>
        </p:nvSpPr>
        <p:spPr>
          <a:xfrm>
            <a:off x="5059791" y="3746240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/cart/good_doll/good_food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87752311-DCD4-43F3-A436-317F66E80A3D}"/>
              </a:ext>
            </a:extLst>
          </p:cNvPr>
          <p:cNvSpPr/>
          <p:nvPr/>
        </p:nvSpPr>
        <p:spPr>
          <a:xfrm>
            <a:off x="5059791" y="375576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/good_doll/good_food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B6B4E-6512-4EA8-A64F-A2BB9A99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889" r="54063" b="45374"/>
          <a:stretch/>
        </p:blipFill>
        <p:spPr>
          <a:xfrm>
            <a:off x="1032111" y="1581551"/>
            <a:ext cx="8360160" cy="15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F83B73-1D85-4567-9C73-24E9C3D8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4" t="43611" r="31484" b="26667"/>
          <a:stretch/>
        </p:blipFill>
        <p:spPr>
          <a:xfrm>
            <a:off x="1000124" y="1123950"/>
            <a:ext cx="8707632" cy="2609850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F5140E4B-2958-4E1A-A5EB-892820BF10CD}"/>
              </a:ext>
            </a:extLst>
          </p:cNvPr>
          <p:cNvSpPr/>
          <p:nvPr/>
        </p:nvSpPr>
        <p:spPr>
          <a:xfrm>
            <a:off x="4974066" y="4117715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/good_food</a:t>
            </a:r>
            <a:endParaRPr lang="zh-TW" altLang="en-US" sz="2400" b="1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433DCB-BB33-450E-A1C1-AB72E9FB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43673" r="35868" b="36055"/>
          <a:stretch/>
        </p:blipFill>
        <p:spPr>
          <a:xfrm>
            <a:off x="942392" y="1315616"/>
            <a:ext cx="9173800" cy="2034073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D3145067-84B6-4218-A0DC-03AA5C1AAA59}"/>
              </a:ext>
            </a:extLst>
          </p:cNvPr>
          <p:cNvSpPr/>
          <p:nvPr/>
        </p:nvSpPr>
        <p:spPr>
          <a:xfrm>
            <a:off x="4946075" y="3912442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Database</a:t>
            </a:r>
            <a:r>
              <a:rPr lang="zh-TW" altLang="en-US" sz="4000" b="1" dirty="0">
                <a:latin typeface="Abadi" panose="020B0604020104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4000" b="1" dirty="0">
                <a:latin typeface="Abadi" panose="020B0604020104020204" pitchFamily="34" charset="0"/>
                <a:cs typeface="Arial" panose="020B0604020202020204" pitchFamily="34" charset="0"/>
              </a:rPr>
              <a:t>final-bill</a:t>
            </a:r>
          </a:p>
          <a:p>
            <a:pPr algn="ctr"/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Table</a:t>
            </a:r>
            <a:r>
              <a:rPr lang="zh-TW" altLang="en-US" sz="2400" b="1" dirty="0">
                <a:latin typeface="Abadi" panose="020B0604020104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bill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cart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good_doll</a:t>
            </a:r>
            <a:r>
              <a:rPr lang="en-US" altLang="zh-TW" sz="2400" b="1" dirty="0">
                <a:latin typeface="Abadi" panose="020B0604020104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2400" b="1" dirty="0">
                <a:solidFill>
                  <a:srgbClr val="FFFF00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good_food</a:t>
            </a:r>
            <a:endParaRPr lang="zh-TW" altLang="en-US" sz="2400" b="1" dirty="0">
              <a:solidFill>
                <a:srgbClr val="FFFF00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82A24-C2FC-4E73-A1D8-54EDD9287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42187" t="11528" r="24219" b="28611"/>
          <a:stretch/>
        </p:blipFill>
        <p:spPr>
          <a:xfrm>
            <a:off x="-13018" y="0"/>
            <a:ext cx="1220501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4544708" y="3070781"/>
            <a:ext cx="9631971" cy="2961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6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CLHL</a:t>
            </a: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377196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B922C5-CA53-4374-BF49-8CC58284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5" b="30066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7FFCF1-5F25-4F81-A60D-ACC78F532083}"/>
              </a:ext>
            </a:extLst>
          </p:cNvPr>
          <p:cNvSpPr txBox="1"/>
          <p:nvPr/>
        </p:nvSpPr>
        <p:spPr>
          <a:xfrm>
            <a:off x="3413739" y="1651163"/>
            <a:ext cx="9144000" cy="2611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洗咧哈囉感謝你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14F7EF3-FE8D-4D47-859D-96426219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4" b="99374" l="5505" r="95229">
                        <a14:foregroundMark x1="42385" y1="11482" x2="61101" y2="9812"/>
                        <a14:foregroundMark x1="61101" y1="9812" x2="85321" y2="40084"/>
                        <a14:foregroundMark x1="85321" y1="40084" x2="91009" y2="60752"/>
                        <a14:foregroundMark x1="91009" y1="60752" x2="85321" y2="81837"/>
                        <a14:foregroundMark x1="85321" y1="81837" x2="68440" y2="90188"/>
                        <a14:foregroundMark x1="68440" y1="90188" x2="53394" y2="77453"/>
                        <a14:foregroundMark x1="53394" y1="77453" x2="55413" y2="62839"/>
                        <a14:foregroundMark x1="64771" y1="81420" x2="49358" y2="73695"/>
                        <a14:foregroundMark x1="49358" y1="73695" x2="30092" y2="34238"/>
                        <a14:foregroundMark x1="30092" y1="34238" x2="35413" y2="12944"/>
                        <a14:foregroundMark x1="35413" y1="12944" x2="53945" y2="21921"/>
                        <a14:foregroundMark x1="53945" y1="21921" x2="63119" y2="38205"/>
                        <a14:foregroundMark x1="63119" y1="38205" x2="54312" y2="55115"/>
                        <a14:foregroundMark x1="54312" y1="55115" x2="51193" y2="56576"/>
                        <a14:foregroundMark x1="52477" y1="65344" x2="46422" y2="43215"/>
                        <a14:foregroundMark x1="46422" y1="43215" x2="55596" y2="23591"/>
                        <a14:foregroundMark x1="55596" y1="23591" x2="75229" y2="34656"/>
                        <a14:foregroundMark x1="75229" y1="34656" x2="79266" y2="54071"/>
                        <a14:foregroundMark x1="79266" y1="54071" x2="66789" y2="74530"/>
                        <a14:foregroundMark x1="66789" y1="74530" x2="50092" y2="69520"/>
                        <a14:foregroundMark x1="50092" y1="69520" x2="49541" y2="68894"/>
                        <a14:foregroundMark x1="57064" y1="73904" x2="39083" y2="74113"/>
                        <a14:foregroundMark x1="39083" y1="74113" x2="32110" y2="56785"/>
                        <a14:foregroundMark x1="32110" y1="56785" x2="40183" y2="37996"/>
                        <a14:foregroundMark x1="40183" y1="37996" x2="54679" y2="25887"/>
                        <a14:foregroundMark x1="54679" y1="25887" x2="72844" y2="36117"/>
                        <a14:foregroundMark x1="72844" y1="36117" x2="72294" y2="55532"/>
                        <a14:foregroundMark x1="72294" y1="55532" x2="62202" y2="75365"/>
                        <a14:foregroundMark x1="62202" y1="75365" x2="46972" y2="75992"/>
                        <a14:foregroundMark x1="52477" y1="52610" x2="44404" y2="33194"/>
                        <a14:foregroundMark x1="44404" y1="33194" x2="60550" y2="39248"/>
                        <a14:foregroundMark x1="60550" y1="39248" x2="52294" y2="45720"/>
                        <a14:foregroundMark x1="53028" y1="43633" x2="55596" y2="24635"/>
                        <a14:foregroundMark x1="55596" y1="24635" x2="58899" y2="41127"/>
                        <a14:foregroundMark x1="75413" y1="34447" x2="80183" y2="36326"/>
                        <a14:foregroundMark x1="82936" y1="34447" x2="73578" y2="16701"/>
                        <a14:foregroundMark x1="73578" y1="16701" x2="87156" y2="29854"/>
                        <a14:foregroundMark x1="87156" y1="29854" x2="85505" y2="36117"/>
                        <a14:foregroundMark x1="72661" y1="21921" x2="79633" y2="27349"/>
                        <a14:foregroundMark x1="76514" y1="15240" x2="71376" y2="12109"/>
                        <a14:foregroundMark x1="74312" y1="12735" x2="74312" y2="9332"/>
                        <a14:foregroundMark x1="68991" y1="11273" x2="52294" y2="7933"/>
                        <a14:foregroundMark x1="52294" y1="7933" x2="54401" y2="4336"/>
                        <a14:foregroundMark x1="55183" y1="4372" x2="66239" y2="18372"/>
                        <a14:foregroundMark x1="66239" y1="18372" x2="68991" y2="28184"/>
                        <a14:foregroundMark x1="80917" y1="52610" x2="68073" y2="71190"/>
                        <a14:foregroundMark x1="68073" y1="71190" x2="85138" y2="75365"/>
                        <a14:foregroundMark x1="85138" y1="75365" x2="85688" y2="56367"/>
                        <a14:foregroundMark x1="85688" y1="56367" x2="72661" y2="72234"/>
                        <a14:foregroundMark x1="72661" y1="72234" x2="74128" y2="75992"/>
                        <a14:foregroundMark x1="76697" y1="86430" x2="58349" y2="94781"/>
                        <a14:foregroundMark x1="58349" y1="94781" x2="24037" y2="89770"/>
                        <a14:foregroundMark x1="24037" y1="89770" x2="6972" y2="94572"/>
                        <a14:foregroundMark x1="6972" y1="94572" x2="5761" y2="78543"/>
                        <a14:foregroundMark x1="8827" y1="79019" x2="13945" y2="84969"/>
                        <a14:foregroundMark x1="32110" y1="91649" x2="46478" y2="97962"/>
                        <a14:foregroundMark x1="57209" y1="98251" x2="68440" y2="95616"/>
                        <a14:foregroundMark x1="68440" y1="95616" x2="66422" y2="76618"/>
                        <a14:foregroundMark x1="66422" y1="76618" x2="42018" y2="80793"/>
                        <a14:foregroundMark x1="42018" y1="80793" x2="53803" y2="94890"/>
                        <a14:foregroundMark x1="58489" y1="95963" x2="67890" y2="87474"/>
                        <a14:foregroundMark x1="74128" y1="89562" x2="85813" y2="97182"/>
                        <a14:foregroundMark x1="89206" y1="95838" x2="89358" y2="79123"/>
                        <a14:foregroundMark x1="89358" y1="79123" x2="77982" y2="93319"/>
                        <a14:foregroundMark x1="77982" y1="93319" x2="78349" y2="94154"/>
                        <a14:foregroundMark x1="62385" y1="36952" x2="40000" y2="35699"/>
                        <a14:foregroundMark x1="40000" y1="35699" x2="26422" y2="53862"/>
                        <a14:foregroundMark x1="26422" y1="53862" x2="30826" y2="81420"/>
                        <a14:foregroundMark x1="30826" y1="81420" x2="53028" y2="86848"/>
                        <a14:foregroundMark x1="53028" y1="86848" x2="65872" y2="67432"/>
                        <a14:foregroundMark x1="65872" y1="67432" x2="62385" y2="48017"/>
                        <a14:foregroundMark x1="62385" y1="48017" x2="50092" y2="63257"/>
                        <a14:foregroundMark x1="50092" y1="63257" x2="54495" y2="92693"/>
                        <a14:foregroundMark x1="54495" y1="92693" x2="68624" y2="80376"/>
                        <a14:foregroundMark x1="68624" y1="80376" x2="69908" y2="76618"/>
                        <a14:foregroundMark x1="67890" y1="39040" x2="54495" y2="55532"/>
                        <a14:foregroundMark x1="54495" y1="55532" x2="62202" y2="72651"/>
                        <a14:foregroundMark x1="62202" y1="72651" x2="75229" y2="56994"/>
                        <a14:foregroundMark x1="75229" y1="56994" x2="73028" y2="36117"/>
                        <a14:foregroundMark x1="73028" y1="36117" x2="52477" y2="42797"/>
                        <a14:foregroundMark x1="52477" y1="42797" x2="55780" y2="63048"/>
                        <a14:foregroundMark x1="55780" y1="63048" x2="70642" y2="55950"/>
                        <a14:foregroundMark x1="77615" y1="42589" x2="75963" y2="43633"/>
                        <a14:foregroundMark x1="49541" y1="6263" x2="35229" y2="16493"/>
                        <a14:foregroundMark x1="35229" y1="16493" x2="29725" y2="35491"/>
                        <a14:foregroundMark x1="29725" y1="35491" x2="50092" y2="39040"/>
                        <a14:foregroundMark x1="50092" y1="39040" x2="60550" y2="23800"/>
                        <a14:foregroundMark x1="60550" y1="23800" x2="50642" y2="8142"/>
                        <a14:foregroundMark x1="50642" y1="8142" x2="42936" y2="8351"/>
                        <a14:foregroundMark x1="50642" y1="16910" x2="37431" y2="29228"/>
                        <a14:foregroundMark x1="37431" y1="29228" x2="55413" y2="32985"/>
                        <a14:foregroundMark x1="55413" y1="32985" x2="44587" y2="18372"/>
                        <a14:foregroundMark x1="44587" y1="18372" x2="44404" y2="18372"/>
                        <a14:foregroundMark x1="71376" y1="11273" x2="68991" y2="11273"/>
                        <a14:foregroundMark x1="73211" y1="11482" x2="70642" y2="12526"/>
                        <a14:foregroundMark x1="64037" y1="37787" x2="68624" y2="61587"/>
                        <a14:foregroundMark x1="68624" y1="61587" x2="87706" y2="60125"/>
                        <a14:foregroundMark x1="87706" y1="60125" x2="79817" y2="42589"/>
                        <a14:foregroundMark x1="79817" y1="42589" x2="62202" y2="44885"/>
                        <a14:foregroundMark x1="62202" y1="44885" x2="61468" y2="47182"/>
                        <a14:foregroundMark x1="91193" y1="63466" x2="90642" y2="82463"/>
                        <a14:foregroundMark x1="90642" y1="82463" x2="90092" y2="58038"/>
                        <a14:foregroundMark x1="86239" y1="48434" x2="95229" y2="86013"/>
                        <a14:foregroundMark x1="95229" y1="86013" x2="88073" y2="83507"/>
                        <a14:foregroundMark x1="56330" y1="2923" x2="56330" y2="2923"/>
                        <a14:foregroundMark x1="56147" y1="2714" x2="56697" y2="2296"/>
                        <a14:foregroundMark x1="56330" y1="3132" x2="55596" y2="2923"/>
                        <a14:foregroundMark x1="57064" y1="3340" x2="54128" y2="2714"/>
                        <a14:foregroundMark x1="47156" y1="97495" x2="57431" y2="97495"/>
                        <a14:backgroundMark x1="4954" y1="74948" x2="5321" y2="75992"/>
                        <a14:backgroundMark x1="5321" y1="76827" x2="4954" y2="78288"/>
                        <a14:backgroundMark x1="5505" y1="75574" x2="4954" y2="77244"/>
                        <a14:backgroundMark x1="56514" y1="1461" x2="56124" y2="1461"/>
                        <a14:backgroundMark x1="57158" y1="1164" x2="57615" y2="1461"/>
                        <a14:backgroundMark x1="56330" y1="626" x2="56857" y2="969"/>
                        <a14:backgroundMark x1="74128" y1="7098" x2="75413" y2="8142"/>
                        <a14:backgroundMark x1="92294" y1="99582" x2="87156" y2="99582"/>
                        <a14:backgroundMark x1="56497" y1="99165" x2="56697" y2="99165"/>
                        <a14:backgroundMark x1="57248" y1="98330" x2="56935" y2="98381"/>
                        <a14:backgroundMark x1="18349" y1="98539" x2="21284" y2="98121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0" y="1512357"/>
            <a:ext cx="4510776" cy="3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3" t="17153" r="19909" b="36218"/>
          <a:stretch/>
        </p:blipFill>
        <p:spPr>
          <a:xfrm>
            <a:off x="646984" y="748723"/>
            <a:ext cx="9570432" cy="4091103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40572" y="4594990"/>
            <a:ext cx="6027575" cy="1914798"/>
          </a:xfrm>
          <a:prstGeom prst="wedgeRectCallout">
            <a:avLst>
              <a:gd name="adj1" fmla="val 2387"/>
              <a:gd name="adj2" fmla="val -78814"/>
            </a:avLst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</a:t>
            </a:r>
          </a:p>
          <a:p>
            <a:pPr algn="ctr">
              <a:spcAft>
                <a:spcPts val="600"/>
              </a:spcAft>
            </a:pPr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6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FA9DDC-BEA7-4448-A13A-84AA8829E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9B7D3F5A-2C3A-45DE-B2EA-CCED39D42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8431"/>
            <a:ext cx="9395871" cy="688190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58016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358016 w 6132997"/>
              <a:gd name="connsiteY4" fmla="*/ 0 h 688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2997" h="6881904">
                <a:moveTo>
                  <a:pt x="1358016" y="0"/>
                </a:moveTo>
                <a:lnTo>
                  <a:pt x="6132997" y="0"/>
                </a:lnTo>
                <a:lnTo>
                  <a:pt x="6132997" y="6857998"/>
                </a:lnTo>
                <a:lnTo>
                  <a:pt x="0" y="6881904"/>
                </a:lnTo>
                <a:lnTo>
                  <a:pt x="135801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0F4909-1257-4FB1-B8CA-A25F473D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0"/>
            <a:ext cx="2442048" cy="60815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1A8E84-3846-4E65-90A3-B17F03B6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38790" y="0"/>
            <a:ext cx="3914920" cy="30740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FF7F0B-BE82-47BF-ACD0-53E430723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3548091"/>
            <a:ext cx="8652340" cy="332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AF0C7D5-3967-4F62-8162-D3AF3D37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-59" b="4726"/>
          <a:stretch/>
        </p:blipFill>
        <p:spPr>
          <a:xfrm>
            <a:off x="499615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/Food/Commodity/bill/About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9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071D4-4136-4240-B265-337677AD9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7103" y="1"/>
            <a:ext cx="9994895" cy="6857999"/>
          </a:xfrm>
          <a:custGeom>
            <a:avLst/>
            <a:gdLst>
              <a:gd name="connsiteX0" fmla="*/ 1986272 w 9994895"/>
              <a:gd name="connsiteY0" fmla="*/ 0 h 6857999"/>
              <a:gd name="connsiteX1" fmla="*/ 9994895 w 9994895"/>
              <a:gd name="connsiteY1" fmla="*/ 0 h 6857999"/>
              <a:gd name="connsiteX2" fmla="*/ 9994895 w 9994895"/>
              <a:gd name="connsiteY2" fmla="*/ 6857999 h 6857999"/>
              <a:gd name="connsiteX3" fmla="*/ 0 w 999489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4895" h="6857999">
                <a:moveTo>
                  <a:pt x="1986272" y="0"/>
                </a:moveTo>
                <a:lnTo>
                  <a:pt x="9994895" y="0"/>
                </a:lnTo>
                <a:lnTo>
                  <a:pt x="999489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686440"/>
            <a:ext cx="2972697" cy="51954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11459" y="5106780"/>
            <a:ext cx="5403199" cy="177512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03436" y="0"/>
            <a:ext cx="1888564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1"/>
            <a:ext cx="6551427" cy="67516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F7BA736-F391-4D03-BED8-B14B5A3F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22" r="-2" b="7664"/>
          <a:stretch/>
        </p:blipFill>
        <p:spPr>
          <a:xfrm>
            <a:off x="1592381" y="1085851"/>
            <a:ext cx="10157115" cy="527667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71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869FC9-01C7-440B-837A-0EF2BF63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6"/>
          <a:stretch/>
        </p:blipFill>
        <p:spPr>
          <a:xfrm>
            <a:off x="499614" y="1303615"/>
            <a:ext cx="9537255" cy="5111148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E6AA809D-E42A-4473-9F50-ECAB7D3DE3C7}"/>
              </a:ext>
            </a:extLst>
          </p:cNvPr>
          <p:cNvSpPr/>
          <p:nvPr/>
        </p:nvSpPr>
        <p:spPr>
          <a:xfrm>
            <a:off x="5664810" y="346216"/>
            <a:ext cx="6027575" cy="1914798"/>
          </a:xfrm>
          <a:prstGeom prst="wedgeRectCallout">
            <a:avLst>
              <a:gd name="adj1" fmla="val 3471"/>
              <a:gd name="adj2" fmla="val 893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CLHL-Commodity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Home/Food/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D93D31-46A9-4E10-ACDC-D72C8328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4"/>
          <a:stretch/>
        </p:blipFill>
        <p:spPr>
          <a:xfrm>
            <a:off x="1592381" y="1085852"/>
            <a:ext cx="10157115" cy="543035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D9241721-C4F1-4E82-A2E3-95437A29539B}"/>
              </a:ext>
            </a:extLst>
          </p:cNvPr>
          <p:cNvSpPr/>
          <p:nvPr/>
        </p:nvSpPr>
        <p:spPr>
          <a:xfrm>
            <a:off x="442504" y="341793"/>
            <a:ext cx="6027575" cy="1721928"/>
          </a:xfrm>
          <a:prstGeom prst="wedgeRectCallout">
            <a:avLst>
              <a:gd name="adj1" fmla="val -5853"/>
              <a:gd name="adj2" fmla="val 8040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CLHL-Food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Home/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/Commodity/bill/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About Us </a:t>
            </a:r>
            <a:endParaRPr lang="zh-TW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4BBEF-CFD8-408D-A56A-7D0F7C8AF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2" r="783" b="-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47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68DB3C-E4B8-4485-848A-67614302431E}"/>
              </a:ext>
            </a:extLst>
          </p:cNvPr>
          <p:cNvSpPr txBox="1"/>
          <p:nvPr/>
        </p:nvSpPr>
        <p:spPr>
          <a:xfrm>
            <a:off x="8504880" y="3025587"/>
            <a:ext cx="3153720" cy="2985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b="1" i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購買商品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3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70F652-8F15-4AA8-812E-44432BC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8"/>
          <a:stretch/>
        </p:blipFill>
        <p:spPr>
          <a:xfrm>
            <a:off x="628649" y="582219"/>
            <a:ext cx="10153651" cy="5447107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A2AFF1D3-1925-42A1-B715-75DC50A995BB}"/>
              </a:ext>
            </a:extLst>
          </p:cNvPr>
          <p:cNvSpPr/>
          <p:nvPr/>
        </p:nvSpPr>
        <p:spPr>
          <a:xfrm>
            <a:off x="5547419" y="4984891"/>
            <a:ext cx="6235007" cy="1520684"/>
          </a:xfrm>
          <a:prstGeom prst="wedgeRectCallout">
            <a:avLst>
              <a:gd name="adj1" fmla="val -39037"/>
              <a:gd name="adj2" fmla="val -7485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Arial" panose="020B0604020202020204" pitchFamily="34" charset="0"/>
                <a:cs typeface="Arial" panose="020B0604020202020204" pitchFamily="34" charset="0"/>
              </a:rPr>
              <a:t>CLHL-Home</a:t>
            </a:r>
          </a:p>
          <a:p>
            <a:pPr algn="ctr"/>
            <a:r>
              <a:rPr lang="zh-TW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功能頁籤</a:t>
            </a:r>
            <a:r>
              <a:rPr lang="zh-TW" altLang="en-US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Home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Food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</a:t>
            </a:r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Commodity</a:t>
            </a:r>
            <a:r>
              <a:rPr lang="en-US" altLang="zh-TW" sz="2000" b="1" dirty="0"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/bill/About Us 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F6AE1193-5403-4475-8FB7-FF2BF4AF54D9}"/>
              </a:ext>
            </a:extLst>
          </p:cNvPr>
          <p:cNvSpPr/>
          <p:nvPr/>
        </p:nvSpPr>
        <p:spPr>
          <a:xfrm>
            <a:off x="328612" y="1790700"/>
            <a:ext cx="3043238" cy="1714500"/>
          </a:xfrm>
          <a:prstGeom prst="borderCallout1">
            <a:avLst>
              <a:gd name="adj1" fmla="val 35910"/>
              <a:gd name="adj2" fmla="val 100169"/>
              <a:gd name="adj3" fmla="val -3664"/>
              <a:gd name="adj4" fmla="val 13476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點選</a:t>
            </a:r>
            <a:r>
              <a:rPr lang="zh-TW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購買</a:t>
            </a: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若數量為空值會跳通知顯示</a:t>
            </a:r>
          </a:p>
        </p:txBody>
      </p:sp>
    </p:spTree>
    <p:extLst>
      <p:ext uri="{BB962C8B-B14F-4D97-AF65-F5344CB8AC3E}">
        <p14:creationId xmlns:p14="http://schemas.microsoft.com/office/powerpoint/2010/main" val="128411289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寬螢幕</PresentationFormat>
  <Paragraphs>39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Abadi</vt:lpstr>
      <vt:lpstr>微軟正黑體</vt:lpstr>
      <vt:lpstr>Univers Condensed Light</vt:lpstr>
      <vt:lpstr>Walbaum Display Light</vt:lpstr>
      <vt:lpstr>Arial</vt:lpstr>
      <vt:lpstr>AngleLinesVTI</vt:lpstr>
      <vt:lpstr>CLHL 洗咧哈囉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CLHL 洗咧哈囉 </dc:title>
  <dc:creator>怡瑄 黃</dc:creator>
  <cp:lastModifiedBy>品榕 鄭</cp:lastModifiedBy>
  <cp:revision>6</cp:revision>
  <dcterms:created xsi:type="dcterms:W3CDTF">2021-01-10T14:19:36Z</dcterms:created>
  <dcterms:modified xsi:type="dcterms:W3CDTF">2021-01-12T04:13:25Z</dcterms:modified>
</cp:coreProperties>
</file>